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62" r:id="rId6"/>
    <p:sldId id="263" r:id="rId7"/>
    <p:sldId id="258" r:id="rId8"/>
    <p:sldId id="259" r:id="rId9"/>
    <p:sldId id="265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детский сад «Светлячок» ГБОУ СОШ №1 им. И.М. Кузнецова с. Большая Черниговка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872808" cy="3577952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родительского собрания: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 ВЕЗДЕ»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повестке дня: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«Безопасность везде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«Правила поведения в быту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 выступление Абдуллаевой Натальи Алексеевны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Разное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1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44" y="0"/>
            <a:ext cx="9320344" cy="69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9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0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2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" y="-1347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28937"/>
            <a:ext cx="2746648" cy="3669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 семья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Ибниаминовых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смастерили макет по пожарной безопасности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5" name="Picture 3" descr="C:\Users\Детский сад\Desktop\Детский сад года2017г\МАКЕТ\Спички не тронь - в спичках огонь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456896"/>
            <a:ext cx="5256584" cy="39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8" y="-13493"/>
            <a:ext cx="9288015" cy="682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464915" cy="48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3456384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3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0915"/>
            <a:ext cx="7385583" cy="37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60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СП детский сад «Светлячок» ГБОУ СОШ №1 им. И.М. Кузнецова с. Большая Черниговка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Отравления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детский сад «Светлячок» ГБОУ СОШ №1 им. И.М. Кузнецова с. Большая Черниговка</dc:title>
  <dc:creator>айгуль заруцкая</dc:creator>
  <cp:lastModifiedBy>айгуль заруцкая</cp:lastModifiedBy>
  <cp:revision>15</cp:revision>
  <dcterms:created xsi:type="dcterms:W3CDTF">2017-10-31T10:25:17Z</dcterms:created>
  <dcterms:modified xsi:type="dcterms:W3CDTF">2017-11-14T06:48:57Z</dcterms:modified>
</cp:coreProperties>
</file>